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ebp" ContentType="image/webp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 screenshots supplied by project owner in Screens.pdf, pages 1–11. Bundle: Windows v1.0.1 build 2026-09-25, commit 96c7d7c. Not a certified performance claim.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 1, personnel selection and PIN keypad; software architecture from Windows bundle.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 2. Screenshot illustrates UI layout; speed has not been benchmarked.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pages 2–4. Atomic held-order conversion verified in services/checkout.js.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pages 6–7. See catalog administration modules in runtime bundle.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 8. Custom icons are available. No claim of AI drawing engine is made.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pages 9–10 show receipt branding, layout controls, advanced designer.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pages 4–5; reports and orders APIs visible in dist bundle.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Screens.pdf page 5. tools/D4NGER.Runtime.ps1 in archive. Note initial printer file transport &amp; drawer disabled; physical printer and installer acceptance not established.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Runtime /api dist, web static bundle, printer worker; Windows source code in RAR. Desktop frontend is static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Evidence: identity.js, checkout.js, financial handlers and printer worker in supplied runtime. These are code properties, not an external security certificate.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Release evidence is from compiled 2026-09-25 Windows v1.0.1 bundle and supplied Screens.pdf; further on-device hardware/installer tests and source-level test suite needed before unconditional release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webp"/><Relationship Id="rId2" Type="http://schemas.openxmlformats.org/officeDocument/2006/relationships/image" Target="../media/image-2-2.webp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webp"/><Relationship Id="rId2" Type="http://schemas.openxmlformats.org/officeDocument/2006/relationships/image" Target="../media/image-4-2.webp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webp"/><Relationship Id="rId2" Type="http://schemas.openxmlformats.org/officeDocument/2006/relationships/image" Target="../media/image-5-2.webp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webp"/><Relationship Id="rId2" Type="http://schemas.openxmlformats.org/officeDocument/2006/relationships/image" Target="../media/image-6-2.webp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webp"/><Relationship Id="rId2" Type="http://schemas.openxmlformats.org/officeDocument/2006/relationships/image" Target="../media/image-7-2.webp"/><Relationship Id="rId3" Type="http://schemas.openxmlformats.org/officeDocument/2006/relationships/image" Target="../media/image-7-3.webp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webp"/><Relationship Id="rId2" Type="http://schemas.openxmlformats.org/officeDocument/2006/relationships/image" Target="../media/image-8-2.webp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D2FC62"/>
          </a:solidFill>
          <a:ln w="8890">
            <a:solidFill>
              <a:srgbClr val="D2FC62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365760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 POS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092440" y="457200"/>
            <a:ext cx="3474720" cy="310896"/>
          </a:xfrm>
          <a:prstGeom prst="roundRect">
            <a:avLst>
              <a:gd name="adj" fmla="val 35294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02168" y="489204"/>
            <a:ext cx="3255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WINDOWS v1.0.1 / PRODUCT CASE STUDY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38912" y="1389888"/>
            <a:ext cx="6766560" cy="4389120"/>
          </a:xfrm>
          <a:prstGeom prst="roundRect">
            <a:avLst>
              <a:gd name="adj" fmla="val 3750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85216" y="1554480"/>
            <a:ext cx="6464808" cy="4023360"/>
          </a:xfrm>
          <a:prstGeom prst="roundRect">
            <a:avLst>
              <a:gd name="adj" fmla="val 2955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pic>
        <p:nvPicPr>
          <p:cNvPr id="9" name="Image 0" descr="/mnt/data/d4nger_final/website/assets/screens/pos-catalog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801030"/>
            <a:ext cx="6281928" cy="35302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31520" y="5852160"/>
            <a:ext cx="4572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PRODUCT SCREEN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516368" y="1581912"/>
            <a:ext cx="4242816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FASTER SALES.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CONTROL.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7443216" y="3145536"/>
            <a:ext cx="4251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400" b="1" dirty="0">
                <a:solidFill>
                  <a:srgbClr val="D2FC62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بيع أسرع.</a:t>
            </a:r>
            <a:endParaRPr lang="en-US" sz="3400" dirty="0"/>
          </a:p>
          <a:p>
            <a:pPr rtl="1" algn="r" indent="0" marL="0">
              <a:buNone/>
            </a:pPr>
            <a:r>
              <a:rPr lang="en-US" sz="3400" b="1" dirty="0">
                <a:solidFill>
                  <a:srgbClr val="D2FC62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تحكم أكتر.</a:t>
            </a:r>
            <a:endParaRPr lang="en-US" sz="3400" dirty="0"/>
          </a:p>
        </p:txBody>
      </p:sp>
      <p:sp>
        <p:nvSpPr>
          <p:cNvPr id="13" name="Shape 10"/>
          <p:cNvSpPr/>
          <p:nvPr/>
        </p:nvSpPr>
        <p:spPr>
          <a:xfrm>
            <a:off x="7516368" y="4645152"/>
            <a:ext cx="4041648" cy="0"/>
          </a:xfrm>
          <a:prstGeom prst="line">
            <a:avLst/>
          </a:prstGeom>
          <a:noFill/>
          <a:ln w="12700">
            <a:solidFill>
              <a:srgbClr val="315157"/>
            </a:solidFill>
            <a:prstDash val="solid"/>
            <a:headEnd type="none"/>
            <a:tailEnd type="none"/>
          </a:ln>
        </p:spPr>
      </p:sp>
      <p:sp>
        <p:nvSpPr>
          <p:cNvPr id="14" name="Text 11"/>
          <p:cNvSpPr/>
          <p:nvPr/>
        </p:nvSpPr>
        <p:spPr>
          <a:xfrm>
            <a:off x="7516368" y="4901184"/>
            <a:ext cx="398678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cashier  •  Custom menu  •  Offline-first  •  Safe checkout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516368" y="6245352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by Mahmoud Atef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2"/>
          </a:solidFill>
          <a:ln w="8890">
            <a:solidFill>
              <a:srgbClr val="F8F8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THE PRODUCT PROMISE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Built for the speed of a real counter.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system for the cashier’s daily flow and the owner’s operational control.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CFDAD2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WINDOWS SCREENS  •  ENGINEERED LOCAL-FIRST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2304288"/>
            <a:ext cx="2148840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336292"/>
            <a:ext cx="1929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VISUAL FIRST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944368" y="2304288"/>
            <a:ext cx="2304288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054096" y="2336292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LOCAL OPERATION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22392" y="2304288"/>
            <a:ext cx="2176272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32120" y="233629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FULL CONTROL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2648" y="2761488"/>
            <a:ext cx="5367528" cy="3218688"/>
          </a:xfrm>
          <a:prstGeom prst="roundRect">
            <a:avLst>
              <a:gd name="adj" fmla="val 3693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7" name="Image 0" descr="/mnt/data/d4nger_final/website/assets/screens/login-users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2951939"/>
            <a:ext cx="5184648" cy="2837787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190488" y="2761488"/>
            <a:ext cx="5376672" cy="3218688"/>
          </a:xfrm>
          <a:prstGeom prst="roundRect">
            <a:avLst>
              <a:gd name="adj" fmla="val 3693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9" name="Image 1" descr="/mnt/data/d4nger_final/website/assets/screens/login-pin.web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928" y="2953435"/>
            <a:ext cx="5193792" cy="2834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VISUAL CASHIER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it. Tap it. Sell it.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visual menu with category colors, recognisable items and a basket on the same screen.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315157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WINDOWS BUNDLE + OWNER SCREENSHOTS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21792" y="2249424"/>
            <a:ext cx="7205472" cy="3520440"/>
          </a:xfrm>
          <a:prstGeom prst="roundRect">
            <a:avLst>
              <a:gd name="adj" fmla="val 3377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pic>
        <p:nvPicPr>
          <p:cNvPr id="11" name="Image 0" descr="/mnt/data/d4nger_final/website/assets/screens/pos-catalog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5014" y="2340864"/>
            <a:ext cx="5939028" cy="33375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101584" y="2432304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Color-coded categories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101584" y="2724912"/>
            <a:ext cx="3310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Recognise where an item lives at a glance.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101584" y="3529584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Visual product tiles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101584" y="3822192"/>
            <a:ext cx="3310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icons and photos reduce searching.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101584" y="4626864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Direct cart flow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101584" y="4919472"/>
            <a:ext cx="33101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quantity updates without losing the menu.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2"/>
          </a:solidFill>
          <a:ln w="8890">
            <a:solidFill>
              <a:srgbClr val="F8F8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/  ORDERS &amp; MODIFIERS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order can be tailored. Or paused.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 modifiers, saved baskets and a clear path to continue an interrupted sale.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CFDAD2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WINDOWS SCREENS  •  ENGINEERED LOCAL-FIRST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85216" y="2331720"/>
            <a:ext cx="6793992" cy="3108960"/>
          </a:xfrm>
          <a:prstGeom prst="roundRect">
            <a:avLst>
              <a:gd name="adj" fmla="val 3824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1" name="Image 0" descr="/mnt/data/d4nger_final/website/assets/screens/pos-modifiers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8802" y="2423160"/>
            <a:ext cx="5206819" cy="2926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589520" y="2350008"/>
            <a:ext cx="3968496" cy="3099816"/>
          </a:xfrm>
          <a:prstGeom prst="roundRect">
            <a:avLst>
              <a:gd name="adj" fmla="val 3835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3" name="Image 1" descr="/mnt/data/d4nger_final/website/assets/screens/held-orders.web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3038625"/>
            <a:ext cx="3785616" cy="172258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40080" y="551383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Modifiers by category or item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40080" y="5806440"/>
            <a:ext cx="6492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controlled way to add options and prices.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7626096" y="55138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Hold → Resume → Checkout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626096" y="580644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customer returns; the order is still there.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2"/>
          </a:solidFill>
          <a:ln w="8890">
            <a:solidFill>
              <a:srgbClr val="F8F8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/  ADMIN POWER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menu feel like your restaurant.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Customise sections, prices, icons and modifier rules from one admin workspace.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CFDAD2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WINDOWS SCREENS  •  ENGINEERED LOCAL-FIRST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21792" y="2194560"/>
            <a:ext cx="5358384" cy="3529584"/>
          </a:xfrm>
          <a:prstGeom prst="roundRect">
            <a:avLst>
              <a:gd name="adj" fmla="val 3368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1" name="Image 0" descr="/mnt/data/d4nger_final/website/assets/screens/admin-category-editor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2312065"/>
            <a:ext cx="5175504" cy="3294573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199632" y="2194560"/>
            <a:ext cx="5358384" cy="3529584"/>
          </a:xfrm>
          <a:prstGeom prst="roundRect">
            <a:avLst>
              <a:gd name="adj" fmla="val 3368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3" name="Image 1" descr="/mnt/data/d4nger_final/website/assets/screens/admin-product-editor.web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072" y="2326418"/>
            <a:ext cx="5175504" cy="326586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67512" y="5742432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Category styling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67512" y="6035040"/>
            <a:ext cx="5212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Colors, names, icons, display order.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254496" y="574243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Product editor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6254496" y="6035040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Pricing, item details and visual identity.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 /  ICONS &amp; IMAGERY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Designed for how people recognise food.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built-in icon set, automatic keyword matching and your own custom entries.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315157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WINDOWS BUNDLE + OWNER SCREENSHOTS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03504" y="2313432"/>
            <a:ext cx="6693408" cy="3547872"/>
          </a:xfrm>
          <a:prstGeom prst="roundRect">
            <a:avLst>
              <a:gd name="adj" fmla="val 3351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pic>
        <p:nvPicPr>
          <p:cNvPr id="11" name="Image 0" descr="/mnt/data/d4nger_final/website/assets/screens/catalog-icon-library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664" y="2404872"/>
            <a:ext cx="6229088" cy="3364992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525512" y="2313432"/>
            <a:ext cx="4023360" cy="3547872"/>
          </a:xfrm>
          <a:prstGeom prst="roundRect">
            <a:avLst>
              <a:gd name="adj" fmla="val 3351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pic>
        <p:nvPicPr>
          <p:cNvPr id="13" name="Image 1" descr="/mnt/data/d4nger_final/website/assets/screens/custom-icons.web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952" y="3000863"/>
            <a:ext cx="3840480" cy="217301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8368" y="5971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PRE-SET LIBRARY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7580376" y="5971032"/>
            <a:ext cx="38039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DEFINITIONS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2"/>
          </a:solidFill>
          <a:ln w="8890">
            <a:solidFill>
              <a:srgbClr val="F8F8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 /  RECEIPT STUDIO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receipt. Your rules.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Branding, field visibility, font sizes, spacing and section order — with a live preview.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CFDAD2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WINDOWS SCREENS  •  ENGINEERED LOCAL-FIRST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85216" y="2286000"/>
            <a:ext cx="3611880" cy="3364992"/>
          </a:xfrm>
          <a:prstGeom prst="roundRect">
            <a:avLst>
              <a:gd name="adj" fmla="val 3533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1" name="Image 0" descr="/mnt/data/d4nger_final/website/assets/screens/receipt-branding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2872410"/>
            <a:ext cx="3429000" cy="2192172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297680" y="2286000"/>
            <a:ext cx="3611880" cy="3364992"/>
          </a:xfrm>
          <a:prstGeom prst="roundRect">
            <a:avLst>
              <a:gd name="adj" fmla="val 3533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3" name="Image 1" descr="/mnt/data/d4nger_final/website/assets/screens/receipt-layout.web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2735919"/>
            <a:ext cx="3429000" cy="2465154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010144" y="2286000"/>
            <a:ext cx="3611880" cy="3364992"/>
          </a:xfrm>
          <a:prstGeom prst="roundRect">
            <a:avLst>
              <a:gd name="adj" fmla="val 3533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5" name="Image 2" descr="/mnt/data/d4nger_final/website/assets/screens/receipt-advanced.web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584" y="2728143"/>
            <a:ext cx="3429000" cy="248070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3232" y="5833872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RESTAURANT BRANDING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453128" y="5833872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FONTS &amp; VISIBILITY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8147304" y="5833872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ADVANCED LAYOUT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 /  OPERATIONS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day, not just the sale.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Daily reports, product performance, order history and role-aware corrections.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315157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WINDOWS BUNDLE + OWNER SCREENSHOTS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03504" y="2231136"/>
            <a:ext cx="6583680" cy="3474720"/>
          </a:xfrm>
          <a:prstGeom prst="roundRect">
            <a:avLst>
              <a:gd name="adj" fmla="val 3421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pic>
        <p:nvPicPr>
          <p:cNvPr id="11" name="Image 0" descr="/mnt/data/d4nger_final/website/assets/screens/sales-reports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508" y="2322576"/>
            <a:ext cx="5857671" cy="329184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434072" y="2231136"/>
            <a:ext cx="4169664" cy="3474720"/>
          </a:xfrm>
          <a:prstGeom prst="roundRect">
            <a:avLst>
              <a:gd name="adj" fmla="val 3421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pic>
        <p:nvPicPr>
          <p:cNvPr id="13" name="Image 1" descr="/mnt/data/d4nger_final/website/assets/screens/order-history.web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512" y="2848268"/>
            <a:ext cx="3986784" cy="224045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85800" y="5870448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6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 + PRODUCT PERFORMANCE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461504" y="5870448"/>
            <a:ext cx="3886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6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HISTORY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2"/>
          </a:solidFill>
          <a:ln w="8890">
            <a:solidFill>
              <a:srgbClr val="F8F8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 /  WINDOWS OPERATION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Local-first and ready to start with Windows.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Runtime and startup scripts were found in the v1.0.1 deployment bundle.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CFDAD2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WINDOWS SCREENS  •  ENGINEERED LOCAL-FIRST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574536" y="2194560"/>
            <a:ext cx="4983480" cy="3630168"/>
          </a:xfrm>
          <a:prstGeom prst="roundRect">
            <a:avLst>
              <a:gd name="adj" fmla="val 3275"/>
            </a:avLst>
          </a:prstGeom>
          <a:solidFill>
            <a:srgbClr val="E3EBE3"/>
          </a:solidFill>
          <a:ln w="8890">
            <a:solidFill>
              <a:srgbClr val="CFD9D0"/>
            </a:solidFill>
            <a:prstDash val="solid"/>
          </a:ln>
        </p:spPr>
      </p:sp>
      <p:pic>
        <p:nvPicPr>
          <p:cNvPr id="11" name="Image 0" descr="/mnt/data/d4nger_final/website/assets/screens/windows-startup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5976" y="2298425"/>
            <a:ext cx="4800600" cy="3422437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85800" y="2359152"/>
            <a:ext cx="5422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LOOPBACK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85800" y="2688336"/>
            <a:ext cx="5449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Express listens at 127.0.0.1 in configured deployment.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85800" y="3410712"/>
            <a:ext cx="5422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SCHEDULED TASKS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85800" y="3739896"/>
            <a:ext cx="5449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 and Printer Worker can start automatically.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85800" y="4462272"/>
            <a:ext cx="5422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IS SEPARATE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85800" y="4791456"/>
            <a:ext cx="5449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ProgramData keeps local database, backups and logs.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30936" y="5934456"/>
            <a:ext cx="10890504" cy="301752"/>
          </a:xfrm>
          <a:prstGeom prst="roundRect">
            <a:avLst>
              <a:gd name="adj" fmla="val 21212"/>
            </a:avLst>
          </a:prstGeom>
          <a:solidFill>
            <a:srgbClr val="F7E6DF"/>
          </a:solidFill>
          <a:ln w="8890">
            <a:solidFill>
              <a:srgbClr val="F7E6D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7240" y="5980176"/>
            <a:ext cx="1053388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9F56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Installer acceptance remains open: Setup.exe and printer/device test results were not present in the uploaded archive.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 /  ENGINEERING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Simple to use. Serious under the hood.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Local-first modular monolith: deliberate boundaries without an unnecessary cloud dependency.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315157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WINDOWS BUNDLE + OWNER SCREENSHOTS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" y="2423160"/>
            <a:ext cx="2660904" cy="2148840"/>
          </a:xfrm>
          <a:prstGeom prst="roundRect">
            <a:avLst>
              <a:gd name="adj" fmla="val 6809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596896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7824" y="2628900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95528" y="3090672"/>
            <a:ext cx="22311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spc="9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FRONTEND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95528" y="3520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React / Next.js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95528" y="3995928"/>
            <a:ext cx="22311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Cashier and Admin UI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10128" y="3127248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3529584" y="2423160"/>
            <a:ext cx="2660904" cy="2148840"/>
          </a:xfrm>
          <a:prstGeom prst="roundRect">
            <a:avLst>
              <a:gd name="adj" fmla="val 6809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03320" y="2596896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13048" y="2628900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730752" y="3090672"/>
            <a:ext cx="22311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spc="9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730752" y="3520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Node / Express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730752" y="3995928"/>
            <a:ext cx="22311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Rules and authorisation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245352" y="3127248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6464808" y="2423160"/>
            <a:ext cx="2660904" cy="2148840"/>
          </a:xfrm>
          <a:prstGeom prst="roundRect">
            <a:avLst>
              <a:gd name="adj" fmla="val 6809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38544" y="2596896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48272" y="2628900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665976" y="3090672"/>
            <a:ext cx="22311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spc="9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STORAGE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6665976" y="3520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SQLite / Drizzle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665976" y="3995928"/>
            <a:ext cx="22311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Orders, payments, shifts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9180576" y="3127248"/>
            <a:ext cx="274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100" dirty="0"/>
          </a:p>
        </p:txBody>
      </p:sp>
      <p:sp>
        <p:nvSpPr>
          <p:cNvPr id="31" name="Shape 29"/>
          <p:cNvSpPr/>
          <p:nvPr/>
        </p:nvSpPr>
        <p:spPr>
          <a:xfrm>
            <a:off x="9400032" y="2423160"/>
            <a:ext cx="2660904" cy="2148840"/>
          </a:xfrm>
          <a:prstGeom prst="roundRect">
            <a:avLst>
              <a:gd name="adj" fmla="val 6809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573768" y="2596896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683496" y="2628900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9601200" y="3090672"/>
            <a:ext cx="22311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spc="9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HARDWARE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9601200" y="3520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Printer Worker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9601200" y="3995928"/>
            <a:ext cx="22311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Receipts after commit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30936" y="4974336"/>
            <a:ext cx="10917936" cy="731520"/>
          </a:xfrm>
          <a:prstGeom prst="roundRect">
            <a:avLst>
              <a:gd name="adj" fmla="val 15000"/>
            </a:avLst>
          </a:prstGeom>
          <a:solidFill>
            <a:srgbClr val="153D42"/>
          </a:solidFill>
          <a:ln w="8890">
            <a:solidFill>
              <a:srgbClr val="153D42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77824" y="5166360"/>
            <a:ext cx="10195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Authoritative backend pricing  →  Atomic database commit  →  Async receipt / drawer policy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2"/>
          </a:solidFill>
          <a:ln w="8890">
            <a:solidFill>
              <a:srgbClr val="F8F8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219456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D4NGER POS  /  WINDOWS v1.0.1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66928" y="68580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3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 /  TRUST &amp; SAFETY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10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sale must stay a sale.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85216" y="1700784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Reliability and financial correctness are part of the product — not only an admin setting.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6928" y="6345936"/>
            <a:ext cx="11064240" cy="0"/>
          </a:xfrm>
          <a:prstGeom prst="line">
            <a:avLst/>
          </a:prstGeom>
          <a:noFill/>
          <a:ln w="12700">
            <a:solidFill>
              <a:srgbClr val="CFDAD2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85216" y="6473952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WINDOWS SCREENS  •  ENGINEERED LOCAL-FIRST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680192" y="645566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/ 12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4360" y="2258568"/>
            <a:ext cx="3621024" cy="1426464"/>
          </a:xfrm>
          <a:prstGeom prst="roundRect">
            <a:avLst>
              <a:gd name="adj" fmla="val 7692"/>
            </a:avLst>
          </a:prstGeom>
          <a:solidFill>
            <a:srgbClr val="EAF0E9"/>
          </a:solidFill>
          <a:ln w="8890">
            <a:solidFill>
              <a:srgbClr val="EAF0E9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23160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7824" y="2455164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08176" y="2423160"/>
            <a:ext cx="25328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30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13816" y="2862072"/>
            <a:ext cx="313639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Server recalculates every price and modifier.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416552" y="2258568"/>
            <a:ext cx="3621024" cy="1426464"/>
          </a:xfrm>
          <a:prstGeom prst="roundRect">
            <a:avLst>
              <a:gd name="adj" fmla="val 7692"/>
            </a:avLst>
          </a:prstGeom>
          <a:solidFill>
            <a:srgbClr val="EAF0E9"/>
          </a:solidFill>
          <a:ln w="8890">
            <a:solidFill>
              <a:srgbClr val="EAF0E9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2423160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00016" y="2455164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230368" y="2423160"/>
            <a:ext cx="25328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30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INTEGER MONEY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636008" y="2862072"/>
            <a:ext cx="313639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Piasters stored as integers, not floating-point totals.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38744" y="2258568"/>
            <a:ext cx="3621024" cy="1426464"/>
          </a:xfrm>
          <a:prstGeom prst="roundRect">
            <a:avLst>
              <a:gd name="adj" fmla="val 7692"/>
            </a:avLst>
          </a:prstGeom>
          <a:solidFill>
            <a:srgbClr val="EAF0E9"/>
          </a:solidFill>
          <a:ln w="8890">
            <a:solidFill>
              <a:srgbClr val="EAF0E9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12480" y="2423160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22208" y="2455164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052560" y="2423160"/>
            <a:ext cx="25328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30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IDEMPOTENCY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458200" y="2862072"/>
            <a:ext cx="313639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request never creates a duplicate sale.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94360" y="3867912"/>
            <a:ext cx="3621024" cy="1426464"/>
          </a:xfrm>
          <a:prstGeom prst="roundRect">
            <a:avLst>
              <a:gd name="adj" fmla="val 7692"/>
            </a:avLst>
          </a:prstGeom>
          <a:solidFill>
            <a:srgbClr val="EAF0E9"/>
          </a:solidFill>
          <a:ln w="8890">
            <a:solidFill>
              <a:srgbClr val="EAF0E9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68096" y="4032504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4064508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408176" y="4032504"/>
            <a:ext cx="25328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30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ATOMIC CHECKOUT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13816" y="4471416"/>
            <a:ext cx="313639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Sale, payment and print intent are committed together.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416552" y="3867912"/>
            <a:ext cx="3621024" cy="1426464"/>
          </a:xfrm>
          <a:prstGeom prst="roundRect">
            <a:avLst>
              <a:gd name="adj" fmla="val 7692"/>
            </a:avLst>
          </a:prstGeom>
          <a:solidFill>
            <a:srgbClr val="EAF0E9"/>
          </a:solidFill>
          <a:ln w="8890">
            <a:solidFill>
              <a:srgbClr val="EAF0E9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90288" y="4032504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E3EBD5"/>
          </a:solidFill>
          <a:ln w="8890">
            <a:solidFill>
              <a:srgbClr val="E3EBD5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700016" y="4064508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230368" y="4032504"/>
            <a:ext cx="25328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30" kern="0" dirty="0">
                <a:solidFill>
                  <a:srgbClr val="102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CONTROL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636008" y="4471416"/>
            <a:ext cx="313639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C7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scrypt PIN, login lockout and enforced API permissions.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8238744" y="3867912"/>
            <a:ext cx="3621024" cy="1426464"/>
          </a:xfrm>
          <a:prstGeom prst="roundRect">
            <a:avLst>
              <a:gd name="adj" fmla="val 7692"/>
            </a:avLst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412480" y="4032504"/>
            <a:ext cx="512064" cy="310896"/>
          </a:xfrm>
          <a:prstGeom prst="roundRect">
            <a:avLst>
              <a:gd name="adj" fmla="val 35294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522208" y="4064508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9052560" y="4032504"/>
            <a:ext cx="25328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3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HARDWARE SAFETY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8458200" y="4471416"/>
            <a:ext cx="313639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Reprints cannot silently repeat drawer opening.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329"/>
          </a:solidFill>
          <a:ln w="8890">
            <a:solidFill>
              <a:srgbClr val="09232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000" cy="82296"/>
          </a:xfrm>
          <a:prstGeom prst="rect">
            <a:avLst/>
          </a:prstGeom>
          <a:solidFill>
            <a:srgbClr val="D2FC62"/>
          </a:solidFill>
          <a:ln w="8890">
            <a:solidFill>
              <a:srgbClr val="D2FC62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03504" y="4114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 /  RELEASE REALITY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03504" y="1033272"/>
            <a:ext cx="109270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PROVEN IN THE BUNDLE.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03504" y="1645920"/>
            <a:ext cx="1092708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ACCEPTANCE STILL MATTERS.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21792" y="2487168"/>
            <a:ext cx="5294376" cy="859536"/>
          </a:xfrm>
          <a:prstGeom prst="roundRect">
            <a:avLst>
              <a:gd name="adj" fmla="val 13830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615184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2104" y="2926080"/>
            <a:ext cx="4782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Catalogue, modifiers, held orders, reporting, print worker.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1792" y="3529584"/>
            <a:ext cx="5294376" cy="859536"/>
          </a:xfrm>
          <a:prstGeom prst="roundRect">
            <a:avLst>
              <a:gd name="adj" fmla="val 13830"/>
            </a:avLst>
          </a:prstGeom>
          <a:solidFill>
            <a:srgbClr val="0F3136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" y="3657600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2104" y="3968496"/>
            <a:ext cx="4782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 authentic captures of POS and administration.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99632" y="2487168"/>
            <a:ext cx="5330952" cy="859536"/>
          </a:xfrm>
          <a:prstGeom prst="roundRect">
            <a:avLst>
              <a:gd name="adj" fmla="val 13830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2615184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INSTALLER QA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0" y="2926080"/>
            <a:ext cx="4727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final Setup.exe was not uploaded.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99632" y="3529584"/>
            <a:ext cx="5330952" cy="859536"/>
          </a:xfrm>
          <a:prstGeom prst="roundRect">
            <a:avLst>
              <a:gd name="adj" fmla="val 13830"/>
            </a:avLst>
          </a:prstGeom>
          <a:solidFill>
            <a:srgbClr val="153D42"/>
          </a:solidFill>
          <a:ln w="8890">
            <a:solidFill>
              <a:srgbClr val="31515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0" y="3657600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DEVICE QA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0" y="3968496"/>
            <a:ext cx="4727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printer / drawer and restart tests pending.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2648" y="4764024"/>
            <a:ext cx="10899648" cy="0"/>
          </a:xfrm>
          <a:prstGeom prst="line">
            <a:avLst/>
          </a:prstGeom>
          <a:noFill/>
          <a:ln w="12700">
            <a:solidFill>
              <a:srgbClr val="315157"/>
            </a:solidFill>
            <a:prstDash val="solid"/>
            <a:headEnd type="none"/>
            <a:tailEnd type="none"/>
          </a:ln>
        </p:spPr>
      </p:sp>
      <p:sp>
        <p:nvSpPr>
          <p:cNvPr id="20" name="Text 18"/>
          <p:cNvSpPr/>
          <p:nvPr/>
        </p:nvSpPr>
        <p:spPr>
          <a:xfrm>
            <a:off x="658368" y="5093208"/>
            <a:ext cx="10771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D4NGER POS  —  مشروع من تطوير محمود عاطف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67512" y="581558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7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Documentation + source-backed Roadmap  •  Created for the current Windows v1.0.1 handoff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58368" y="6428232"/>
            <a:ext cx="10762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D2F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MAHMOUD ATEF  /  github.com/mahmoudatefdeveloper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D4NGER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D4NGER POS — Product &amp; Engineering</dc:title>
  <dc:subject>D4NGER POS Windows v1.0.1 real product case study</dc:subject>
  <dc:creator>Mahmoud Atef | D4NGER POS</dc:creator>
  <cp:lastModifiedBy>Mahmoud Atef | D4NGER POS</cp:lastModifiedBy>
  <cp:revision>1</cp:revision>
  <dcterms:created xsi:type="dcterms:W3CDTF">2026-10-09T13:41:20Z</dcterms:created>
  <dcterms:modified xsi:type="dcterms:W3CDTF">2026-10-09T13:41:20Z</dcterms:modified>
</cp:coreProperties>
</file>